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AF7FB-E4E1-4857-87DA-2B16D26EC3C0}" v="148" dt="2024-08-24T06:57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93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9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8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9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5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0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7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9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A78144-6FD4-461A-BEE3-AC1989F0538A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A6F0B9-6EDB-4F55-99E3-017684D7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26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colorTemperature colorTemp="979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DC19-8E5F-4EBE-976D-B016F37BF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119" y="673410"/>
            <a:ext cx="10955548" cy="841283"/>
          </a:xfrm>
          <a:gradFill>
            <a:gsLst>
              <a:gs pos="60000">
                <a:srgbClr val="C3984F"/>
              </a:gs>
              <a:gs pos="0">
                <a:schemeClr val="accent5">
                  <a:lumMod val="67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>
            <a:outerShdw blurRad="190500" dist="228600" dir="2700000" algn="ctr">
              <a:srgbClr val="000000">
                <a:alpha val="59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|---   BRTS PORTAL    ---|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695AABC-5781-469E-A0AB-5ABC4A3A5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923" y="2033413"/>
            <a:ext cx="1917940" cy="400619"/>
          </a:xfrm>
          <a:gradFill>
            <a:gsLst>
              <a:gs pos="54000">
                <a:srgbClr val="C3984F"/>
              </a:gs>
              <a:gs pos="14000">
                <a:schemeClr val="accent5">
                  <a:lumMod val="67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>
                <a:lumMod val="50000"/>
              </a:schemeClr>
            </a:solidFill>
          </a:ln>
          <a:effectLst>
            <a:glow>
              <a:schemeClr val="bg1">
                <a:alpha val="0"/>
              </a:schemeClr>
            </a:glow>
            <a:outerShdw blurRad="190500" dist="88900" dir="2700000" algn="t" rotWithShape="0">
              <a:prstClr val="black">
                <a:alpha val="59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Prepared By:-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039482" y="6248882"/>
            <a:ext cx="3152518" cy="603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1AF628-F6DC-BFE6-E960-B8F4763D50CA}"/>
              </a:ext>
            </a:extLst>
          </p:cNvPr>
          <p:cNvSpPr txBox="1"/>
          <p:nvPr/>
        </p:nvSpPr>
        <p:spPr>
          <a:xfrm>
            <a:off x="7587424" y="1921710"/>
            <a:ext cx="4418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Name : Vyom  Kalariya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Roll no: 158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Enrollment No: 23002171410024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Batch: A4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Branch : CS &amp; IT</a:t>
            </a:r>
          </a:p>
        </p:txBody>
      </p:sp>
    </p:spTree>
    <p:extLst>
      <p:ext uri="{BB962C8B-B14F-4D97-AF65-F5344CB8AC3E}">
        <p14:creationId xmlns:p14="http://schemas.microsoft.com/office/powerpoint/2010/main" val="361097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DA5-2C38-9987-8B48-F71F21D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53710"/>
            <a:ext cx="10131425" cy="76781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lgerian" panose="04020705040A02060702" pitchFamily="82" charset="0"/>
              </a:rPr>
              <a:t>INTRODUCTION</a:t>
            </a:r>
            <a:endParaRPr lang="en-IN" sz="6000" dirty="0"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5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7D2A5-001A-AAC9-0A0B-FCDD9C01862D}"/>
              </a:ext>
            </a:extLst>
          </p:cNvPr>
          <p:cNvSpPr txBox="1"/>
          <p:nvPr/>
        </p:nvSpPr>
        <p:spPr>
          <a:xfrm>
            <a:off x="685801" y="4299559"/>
            <a:ext cx="11536472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/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0FDEF83-642C-4DFC-B65E-C02C9842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54" y="1528159"/>
            <a:ext cx="11627287" cy="277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Database Connectivity: Establishes a connection to a MySQL database and creates tables for bus routes.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Bus Management: Initializes and manages multiple bus threads, each representing a bus moving through predefined stops.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User Management: Allows users to sign up, log in, and interact with the system. Users' details are stored in the database.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Interactive Menu: Provides a console-based menu for users to check bus locations, view routes, and book tickets.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Location Updates: Continuously updates and displays the current location of buses using a separate thread. </a:t>
            </a:r>
          </a:p>
        </p:txBody>
      </p:sp>
    </p:spTree>
    <p:extLst>
      <p:ext uri="{BB962C8B-B14F-4D97-AF65-F5344CB8AC3E}">
        <p14:creationId xmlns:p14="http://schemas.microsoft.com/office/powerpoint/2010/main" val="203481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B406-03B8-E2E2-6BC3-EBA4C079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2000" cy="6858000"/>
          </a:xfrm>
          <a:blipFill>
            <a:blip r:embed="rId3"/>
            <a:stretch>
              <a:fillRect/>
            </a:stretch>
          </a:blipFill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Flow chart</a:t>
            </a:r>
            <a:endParaRPr lang="en-IN" sz="4400" dirty="0"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4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DA5-2C38-9987-8B48-F71F21D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53710"/>
            <a:ext cx="10131425" cy="76781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Flow schema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B406-03B8-E2E2-6BC3-EBA4C079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029" y="1627039"/>
            <a:ext cx="5363030" cy="39770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C43B8-E11B-E5BB-5391-AAFBE82A4421}"/>
              </a:ext>
            </a:extLst>
          </p:cNvPr>
          <p:cNvSpPr txBox="1"/>
          <p:nvPr/>
        </p:nvSpPr>
        <p:spPr>
          <a:xfrm>
            <a:off x="58057" y="1590478"/>
            <a:ext cx="5798458" cy="212634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0241F-605D-1F11-0366-45CD45CAACBC}"/>
              </a:ext>
            </a:extLst>
          </p:cNvPr>
          <p:cNvSpPr txBox="1"/>
          <p:nvPr/>
        </p:nvSpPr>
        <p:spPr>
          <a:xfrm>
            <a:off x="130628" y="4085771"/>
            <a:ext cx="5798458" cy="201022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25F04-4749-49C4-16CC-3A2ADF62E6E3}"/>
              </a:ext>
            </a:extLst>
          </p:cNvPr>
          <p:cNvSpPr txBox="1"/>
          <p:nvPr/>
        </p:nvSpPr>
        <p:spPr>
          <a:xfrm>
            <a:off x="6444343" y="2242456"/>
            <a:ext cx="5689600" cy="184331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04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DA5-2C38-9987-8B48-F71F21D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67974"/>
            <a:ext cx="10131425" cy="1183456"/>
          </a:xfrm>
          <a:solidFill>
            <a:schemeClr val="tx1">
              <a:lumMod val="7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anchor="t">
            <a:noAutofit/>
          </a:bodyPr>
          <a:lstStyle/>
          <a:p>
            <a:pPr algn="ctr"/>
            <a:r>
              <a:rPr kumimoji="0" lang="en-US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A8741C"/>
                    </a:gs>
                    <a:gs pos="18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Algerian" panose="04020705040A02060702" pitchFamily="82" charset="0"/>
              </a:rPr>
              <a:t>Functionalities of project Related with Particular Subject</a:t>
            </a:r>
            <a:b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US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94531DC6-9779-1093-C9D0-E24D476AC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651829"/>
              </p:ext>
            </p:extLst>
          </p:nvPr>
        </p:nvGraphicFramePr>
        <p:xfrm>
          <a:off x="0" y="1770742"/>
          <a:ext cx="12191998" cy="5156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3439">
                  <a:extLst>
                    <a:ext uri="{9D8B030D-6E8A-4147-A177-3AD203B41FA5}">
                      <a16:colId xmlns:a16="http://schemas.microsoft.com/office/drawing/2014/main" val="1398226493"/>
                    </a:ext>
                  </a:extLst>
                </a:gridCol>
                <a:gridCol w="3993439">
                  <a:extLst>
                    <a:ext uri="{9D8B030D-6E8A-4147-A177-3AD203B41FA5}">
                      <a16:colId xmlns:a16="http://schemas.microsoft.com/office/drawing/2014/main" val="3709963582"/>
                    </a:ext>
                  </a:extLst>
                </a:gridCol>
                <a:gridCol w="4205120">
                  <a:extLst>
                    <a:ext uri="{9D8B030D-6E8A-4147-A177-3AD203B41FA5}">
                      <a16:colId xmlns:a16="http://schemas.microsoft.com/office/drawing/2014/main" val="4279009729"/>
                    </a:ext>
                  </a:extLst>
                </a:gridCol>
              </a:tblGrid>
              <a:tr h="91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Structures using JAVA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 - II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MANAGEMENT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879189"/>
                  </a:ext>
                </a:extLst>
              </a:tr>
              <a:tr h="1384328">
                <a:tc>
                  <a:txBody>
                    <a:bodyPr/>
                    <a:lstStyle/>
                    <a:p>
                      <a:r>
                        <a:rPr lang="en-US" dirty="0"/>
                        <a:t>LinkedList</a:t>
                      </a:r>
                    </a:p>
                    <a:p>
                      <a:r>
                        <a:rPr lang="en-US" dirty="0"/>
                        <a:t>(Bus)</a:t>
                      </a:r>
                    </a:p>
                    <a:p>
                      <a:r>
                        <a:rPr lang="en-US" dirty="0"/>
                        <a:t>(Bus ID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Exceptional Handling </a:t>
                      </a:r>
                    </a:p>
                    <a:p>
                      <a:r>
                        <a:rPr lang="en-US" dirty="0"/>
                        <a:t>(Login without error)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OR REPLACE TABLE</a:t>
                      </a:r>
                    </a:p>
                    <a:p>
                      <a:r>
                        <a:rPr lang="en-US" dirty="0"/>
                        <a:t>ALL STOP NAME ARE PRE DEFINED</a:t>
                      </a:r>
                    </a:p>
                    <a:p>
                      <a:r>
                        <a:rPr lang="en-US" dirty="0"/>
                        <a:t>By SQL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15173"/>
                  </a:ext>
                </a:extLst>
              </a:tr>
              <a:tr h="1035401">
                <a:tc>
                  <a:txBody>
                    <a:bodyPr/>
                    <a:lstStyle/>
                    <a:p>
                      <a:r>
                        <a:rPr lang="en-US" dirty="0"/>
                        <a:t>HashMap </a:t>
                      </a:r>
                    </a:p>
                    <a:p>
                      <a:r>
                        <a:rPr lang="en-US" dirty="0"/>
                        <a:t>(Save User data)</a:t>
                      </a:r>
                    </a:p>
                    <a:p>
                      <a:r>
                        <a:rPr lang="en-US" dirty="0"/>
                        <a:t>(route </a:t>
                      </a:r>
                      <a:r>
                        <a:rPr lang="en-US" dirty="0" err="1"/>
                        <a:t>infomation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JDBC (manage database 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USER </a:t>
                      </a:r>
                    </a:p>
                    <a:p>
                      <a:r>
                        <a:rPr lang="en-US" dirty="0"/>
                        <a:t>(Name/ID/Email/Password)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74599"/>
                  </a:ext>
                </a:extLst>
              </a:tr>
              <a:tr h="9113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</a:t>
                      </a:r>
                    </a:p>
                    <a:p>
                      <a:r>
                        <a:rPr lang="en-US" dirty="0"/>
                        <a:t>(Stop name/ID/route name)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 ( for code efficiency 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DDL QUERY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 CREATE / ALTER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41078"/>
                  </a:ext>
                </a:extLst>
              </a:tr>
              <a:tr h="9113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bus work in code</a:t>
                      </a:r>
                    </a:p>
                    <a:p>
                      <a:r>
                        <a:rPr lang="en-US" dirty="0"/>
                        <a:t>Give real time bus info </a:t>
                      </a:r>
                    </a:p>
                    <a:p>
                      <a:r>
                        <a:rPr lang="en-US" dirty="0"/>
                        <a:t>And real time bus experience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DML QUERY </a:t>
                      </a:r>
                    </a:p>
                    <a:p>
                      <a:r>
                        <a:rPr lang="en-US" dirty="0"/>
                        <a:t>(INSERT / UPDATE / SELECT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2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6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DA5-2C38-9987-8B48-F71F21D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0"/>
            <a:ext cx="10131425" cy="76781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7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-</a:t>
            </a:r>
            <a:r>
              <a:rPr lang="en-US" sz="7200" dirty="0" err="1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Explaination</a:t>
            </a:r>
            <a:r>
              <a:rPr lang="en-US" sz="7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-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47C-FB18-E821-325B-8AF98596B1B2}"/>
              </a:ext>
            </a:extLst>
          </p:cNvPr>
          <p:cNvSpPr txBox="1"/>
          <p:nvPr/>
        </p:nvSpPr>
        <p:spPr>
          <a:xfrm>
            <a:off x="368391" y="1545928"/>
            <a:ext cx="11104370" cy="3333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THERE’s Virtual bus so we get run time info on each bus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USER CAN SIGN IN / LOG 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USER CAN’T ACCESS FULL FUNCTION UNTIL HE LOGIN (LIKE REAL BRTS APP)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USER CAN BOOK TICKET (START TO END)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USER CAN CHEAK WHERE BUS IS RIGHT NOW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lgerian" panose="04020705040A02060702" pitchFamily="82" charset="0"/>
              </a:rPr>
              <a:t>USER CAN CHEAK HOW MANY STOPS ARE THERE </a:t>
            </a:r>
            <a:endParaRPr lang="en-US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7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DA5-2C38-9987-8B48-F71F21D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0"/>
            <a:ext cx="10131425" cy="76781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72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-THANK</a:t>
            </a:r>
            <a:r>
              <a:rPr lang="en-US" sz="6000" dirty="0"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5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Algerian" panose="04020705040A02060702" pitchFamily="82" charset="0"/>
              </a:rPr>
              <a:t> YOU-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B406-03B8-E2E2-6BC3-EBA4C079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18193" y="0"/>
            <a:ext cx="11980849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latin typeface="Algerian" panose="04020705040A02060702" pitchFamily="82" charset="0"/>
              </a:rPr>
              <a:t>FOR WATCHING THIS TO THE END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7202C-3FFF-0AF8-9B19-619074612332}"/>
              </a:ext>
            </a:extLst>
          </p:cNvPr>
          <p:cNvSpPr txBox="1"/>
          <p:nvPr/>
        </p:nvSpPr>
        <p:spPr>
          <a:xfrm>
            <a:off x="990600" y="2868258"/>
            <a:ext cx="555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BRTS PORTAL</a:t>
            </a:r>
            <a:endParaRPr lang="en-IN"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9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 idividyual</Template>
  <TotalTime>411</TotalTime>
  <Words>323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Agency FB</vt:lpstr>
      <vt:lpstr>Algerian</vt:lpstr>
      <vt:lpstr>Arial</vt:lpstr>
      <vt:lpstr>Calibri</vt:lpstr>
      <vt:lpstr>Calibri Light</vt:lpstr>
      <vt:lpstr>Wingdings</vt:lpstr>
      <vt:lpstr>Celestial</vt:lpstr>
      <vt:lpstr>|---   BRTS PORTAL    ---|</vt:lpstr>
      <vt:lpstr>INTRODUCTION</vt:lpstr>
      <vt:lpstr>PowerPoint Presentation</vt:lpstr>
      <vt:lpstr>Flow schema</vt:lpstr>
      <vt:lpstr>Functionalities of project Related with Particular Subject </vt:lpstr>
      <vt:lpstr>-Explaination-</vt:lpstr>
      <vt:lpstr>-THANK YOU-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DIVYANSH MAKWANA</dc:creator>
  <cp:lastModifiedBy>- vyom -</cp:lastModifiedBy>
  <cp:revision>8</cp:revision>
  <dcterms:created xsi:type="dcterms:W3CDTF">2024-08-21T03:32:43Z</dcterms:created>
  <dcterms:modified xsi:type="dcterms:W3CDTF">2024-08-28T20:58:27Z</dcterms:modified>
</cp:coreProperties>
</file>